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" initials="K" lastIdx="1" clrIdx="0">
    <p:extLst>
      <p:ext uri="{19B8F6BF-5375-455C-9EA6-DF929625EA0E}">
        <p15:presenceInfo xmlns:p15="http://schemas.microsoft.com/office/powerpoint/2012/main" userId="Ka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04T20:22:52.391" idx="1">
    <p:pos x="3756" y="1611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6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9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5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61DB8B4-7851-40FA-80C4-FE6CD4ADDC9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0CE0E38-A076-4625-98C5-14EA92CE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4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14D2-273E-4667-9543-0F34FCB52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87" y="56845"/>
            <a:ext cx="9911057" cy="2536269"/>
          </a:xfrm>
        </p:spPr>
        <p:txBody>
          <a:bodyPr/>
          <a:lstStyle/>
          <a:p>
            <a:r>
              <a:rPr lang="hy-AM" dirty="0"/>
              <a:t>Ղազարոս Աղայան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F5C935-D203-4684-BBC2-6D105EB2D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977" y="2106662"/>
            <a:ext cx="2918758" cy="43781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08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E3C7-D334-40FE-A20C-07C5D6D09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Ղազարոս ԱղայանԻ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43387-AE82-4653-B75D-30E05C50D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6198954" cy="4206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y-AM" dirty="0"/>
              <a:t>Գրող, մանկավարժ, հրապարակախոս, գրական-հասարակական գործիչ </a:t>
            </a:r>
          </a:p>
          <a:p>
            <a:r>
              <a:rPr lang="hy-AM" dirty="0"/>
              <a:t>  Աղայանը գրել է բանաստեղծություններ, հեքիաթներ, վիպակներ:</a:t>
            </a:r>
          </a:p>
          <a:p>
            <a:r>
              <a:rPr lang="hy-AM" dirty="0"/>
              <a:t>Նա օժտված էր բնության զարմանալի զգացողությամբ և նկարչի նուրբ դիտողականությամբ: Աղայանի պոեզիայում առանձնանում են «Հիշողություն», «Ճախարակ», «Սերմնացան», «Մանուշակ» բանաստեղծությունները, «Տորք Անգեղ» պոեմը: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4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9E2B-F751-41F8-A287-6F556732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904" y="292843"/>
            <a:ext cx="9784080" cy="1508760"/>
          </a:xfrm>
        </p:spPr>
        <p:txBody>
          <a:bodyPr/>
          <a:lstStyle/>
          <a:p>
            <a:r>
              <a:rPr lang="hy-AM" dirty="0"/>
              <a:t>Ղազարոս Աղայան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0DD6F-596B-4828-ADC2-DE01ED4EE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225" y="2037682"/>
            <a:ext cx="5860930" cy="4206240"/>
          </a:xfrm>
        </p:spPr>
        <p:txBody>
          <a:bodyPr>
            <a:normAutofit lnSpcReduction="10000"/>
          </a:bodyPr>
          <a:lstStyle/>
          <a:p>
            <a:r>
              <a:rPr lang="hy-AM" dirty="0"/>
              <a:t>Ղազարոս Աղայանը ծնվել է 1840 թվականի ապրիլի 4 –ին։ </a:t>
            </a:r>
          </a:p>
          <a:p>
            <a:pPr>
              <a:lnSpc>
                <a:spcPct val="150000"/>
              </a:lnSpc>
            </a:pPr>
            <a:r>
              <a:rPr lang="hy-AM" dirty="0"/>
              <a:t>Ղազարոս Աղայանը սկզբնական կրթությունն ստացել է ծննդավայրում, ապա մեկ տարի սովորել է  Թիֆլիսի Ներսիսյան դպրոցում, այնուհետև զբաղվել ինքնակրթությամբ: Դասավանդել է Ախալցխայի, Ալեքսանդրապոլի, Երևանի, Շուշիի դպրոցներում: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057FF-8D49-453B-B49E-B0770B559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866" y="1047223"/>
            <a:ext cx="3241570" cy="47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4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783E-3AF5-45CF-B826-770DB8A6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Ղազարոս Աղայան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1C92B-3053-4177-AE07-5695B14B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466567" cy="4206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y-AM" dirty="0"/>
              <a:t>Աղայանի մանկական բանաստեղծություններից շատերը («Արեգակ», «Առավոտը գյուղում», «Ճախարակ» և այլն) այժմ էլ զարդարում են դպրոցական դասագրքերը: Նրա ամենահայտնի արձակ երկերն են «Արություն և Մանվել», «Երկու քույր» վեպերը: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F8B9D3-70BB-43EB-9C0A-7DE3C2D4E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810" y="2721177"/>
            <a:ext cx="4706342" cy="32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4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6672-0F5B-41F8-988B-B9994D22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Ղազարոս ԱղայանԻ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F2BA-782C-436C-B9DE-B9FD75F9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580" y="2007346"/>
            <a:ext cx="5449234" cy="42062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hy-AM" dirty="0"/>
              <a:t>Հայ հեքիաթագրության լավագույն նմուշներից են Աղայանի «Անահիտը», «Արեգնազանը», «Հազարան բլբուլը», «Վիշապին հաղթողը», «Եղեգնուհին»:</a:t>
            </a:r>
          </a:p>
          <a:p>
            <a:pPr>
              <a:lnSpc>
                <a:spcPct val="160000"/>
              </a:lnSpc>
            </a:pPr>
            <a:r>
              <a:rPr lang="hy-AM" dirty="0"/>
              <a:t> </a:t>
            </a:r>
          </a:p>
          <a:p>
            <a:pPr>
              <a:lnSpc>
                <a:spcPct val="160000"/>
              </a:lnSpc>
            </a:pPr>
            <a:r>
              <a:rPr lang="hy-AM" dirty="0"/>
              <a:t>Աղայանը </a:t>
            </a:r>
            <a:r>
              <a:rPr lang="en-US" dirty="0"/>
              <a:t>I–IV </a:t>
            </a:r>
            <a:r>
              <a:rPr lang="hy-AM" dirty="0"/>
              <a:t>դասարանների համար կազմել է «Ուսումն մայրենի լեզվի» դասագրքերը. նրա կազմած այբբենարանով շուրջ 40 տարի դասավանդել են հայկական դպրոցներում: </a:t>
            </a:r>
          </a:p>
          <a:p>
            <a:pPr>
              <a:lnSpc>
                <a:spcPct val="160000"/>
              </a:lnSpc>
            </a:pPr>
            <a:r>
              <a:rPr lang="hy-AM" dirty="0"/>
              <a:t> </a:t>
            </a:r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EA0A8-E54C-453B-9CF9-6EFD37A87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900" y="784935"/>
            <a:ext cx="3592595" cy="482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1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</TotalTime>
  <Words>198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Ղազարոս Աղայան</vt:lpstr>
      <vt:lpstr>Ղազարոս ԱղայանԻ</vt:lpstr>
      <vt:lpstr>Ղազարոս Աղայան</vt:lpstr>
      <vt:lpstr>Ղազարոս Աղայան</vt:lpstr>
      <vt:lpstr>Ղազարոս ԱղայանԻ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Ղազարոս Աղայան</dc:title>
  <dc:creator>Karen</dc:creator>
  <cp:lastModifiedBy>Karen</cp:lastModifiedBy>
  <cp:revision>1</cp:revision>
  <dcterms:created xsi:type="dcterms:W3CDTF">2023-04-04T16:09:31Z</dcterms:created>
  <dcterms:modified xsi:type="dcterms:W3CDTF">2023-04-04T16:23:44Z</dcterms:modified>
</cp:coreProperties>
</file>